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3" r:id="rId4"/>
    <p:sldId id="304" r:id="rId5"/>
    <p:sldId id="259" r:id="rId6"/>
    <p:sldId id="305" r:id="rId7"/>
    <p:sldId id="260" r:id="rId8"/>
    <p:sldId id="294" r:id="rId9"/>
    <p:sldId id="306" r:id="rId10"/>
    <p:sldId id="277" r:id="rId11"/>
    <p:sldId id="307" r:id="rId12"/>
    <p:sldId id="282" r:id="rId13"/>
    <p:sldId id="287" r:id="rId14"/>
    <p:sldId id="308" r:id="rId15"/>
    <p:sldId id="289" r:id="rId16"/>
    <p:sldId id="309" r:id="rId17"/>
    <p:sldId id="300" r:id="rId18"/>
    <p:sldId id="310" r:id="rId19"/>
    <p:sldId id="301" r:id="rId20"/>
    <p:sldId id="311" r:id="rId21"/>
    <p:sldId id="262" r:id="rId22"/>
    <p:sldId id="283" r:id="rId23"/>
    <p:sldId id="284" r:id="rId24"/>
    <p:sldId id="285" r:id="rId25"/>
    <p:sldId id="312" r:id="rId26"/>
    <p:sldId id="263" r:id="rId27"/>
    <p:sldId id="272" r:id="rId28"/>
    <p:sldId id="273" r:id="rId29"/>
    <p:sldId id="274" r:id="rId30"/>
    <p:sldId id="313" r:id="rId31"/>
    <p:sldId id="293" r:id="rId32"/>
    <p:sldId id="314" r:id="rId3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BBE27E3E-39F1-4D87-A875-3795BD099152}" type="datetimeFigureOut">
              <a:rPr lang="pt-BR" smtClean="0"/>
              <a:pPr/>
              <a:t>17/04/2016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860A04C7-F23A-4CCF-8665-327A219F4A43}"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E27E3E-39F1-4D87-A875-3795BD099152}" type="datetimeFigureOut">
              <a:rPr lang="pt-BR" smtClean="0"/>
              <a:pPr/>
              <a:t>17/04/2016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0A04C7-F23A-4CCF-8665-327A219F4A43}" type="slidenum">
              <a:rPr lang="pt-BR" smtClean="0"/>
              <a:pPr/>
              <a:t>‹nº›</a:t>
            </a:fld>
            <a:endParaRPr lang="pt-B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
            <a:ext cx="9144000" cy="6186309"/>
          </a:xfrm>
          <a:prstGeom prst="rect">
            <a:avLst/>
          </a:prstGeom>
        </p:spPr>
        <p:txBody>
          <a:bodyPr wrap="square">
            <a:spAutoFit/>
          </a:bodyPr>
          <a:lstStyle/>
          <a:p>
            <a:pPr algn="ctr" fontAlgn="base"/>
            <a:r>
              <a:rPr lang="pt-BR" sz="6600" b="1" dirty="0" smtClean="0">
                <a:latin typeface="Arial" pitchFamily="34" charset="0"/>
                <a:cs typeface="Arial" pitchFamily="34" charset="0"/>
              </a:rPr>
              <a:t>Aleluia! Aleluia! (bis)</a:t>
            </a:r>
            <a:endParaRPr lang="pt-BR" sz="6600" dirty="0" smtClean="0">
              <a:latin typeface="Arial" pitchFamily="34" charset="0"/>
              <a:cs typeface="Arial" pitchFamily="34" charset="0"/>
            </a:endParaRPr>
          </a:p>
          <a:p>
            <a:pPr algn="ctr"/>
            <a:r>
              <a:rPr lang="pt-BR" sz="6600" dirty="0" smtClean="0">
                <a:latin typeface="Arial" pitchFamily="34" charset="0"/>
                <a:cs typeface="Arial" pitchFamily="34" charset="0"/>
              </a:rPr>
              <a:t>Eu sou o bom pastor, </a:t>
            </a:r>
          </a:p>
          <a:p>
            <a:pPr algn="ctr"/>
            <a:r>
              <a:rPr lang="pt-BR" sz="6600" dirty="0" smtClean="0">
                <a:latin typeface="Arial" pitchFamily="34" charset="0"/>
                <a:cs typeface="Arial" pitchFamily="34" charset="0"/>
              </a:rPr>
              <a:t>diz o Senhor:</a:t>
            </a:r>
          </a:p>
          <a:p>
            <a:pPr algn="ctr"/>
            <a:r>
              <a:rPr lang="pt-BR" sz="6600" dirty="0" smtClean="0">
                <a:latin typeface="Arial" pitchFamily="34" charset="0"/>
                <a:cs typeface="Arial" pitchFamily="34" charset="0"/>
              </a:rPr>
              <a:t>conheço as minhas ovelhas </a:t>
            </a:r>
          </a:p>
          <a:p>
            <a:pPr algn="ctr"/>
            <a:r>
              <a:rPr lang="pt-BR" sz="6600" dirty="0" smtClean="0">
                <a:latin typeface="Arial" pitchFamily="34" charset="0"/>
                <a:cs typeface="Arial" pitchFamily="34" charset="0"/>
              </a:rPr>
              <a:t>e elas conhecem–Me.</a:t>
            </a:r>
            <a:endParaRPr lang="pt-BR" sz="6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99392"/>
            <a:ext cx="9144000" cy="7155805"/>
          </a:xfrm>
          <a:prstGeom prst="rect">
            <a:avLst/>
          </a:prstGeom>
        </p:spPr>
        <p:txBody>
          <a:bodyPr wrap="square">
            <a:spAutoFit/>
          </a:bodyPr>
          <a:lstStyle/>
          <a:p>
            <a:pPr algn="just"/>
            <a:r>
              <a:rPr lang="pt-BR" sz="5100" b="1" i="1" dirty="0" smtClean="0">
                <a:latin typeface="Arial" pitchFamily="34" charset="0"/>
                <a:cs typeface="Arial" pitchFamily="34" charset="0"/>
              </a:rPr>
              <a:t>Lalaiá, lalaiá, lalalaiá!</a:t>
            </a:r>
            <a:endParaRPr lang="pt-BR" sz="5100" b="1" dirty="0" smtClean="0">
              <a:latin typeface="Arial" pitchFamily="34" charset="0"/>
              <a:cs typeface="Arial" pitchFamily="34" charset="0"/>
            </a:endParaRPr>
          </a:p>
          <a:p>
            <a:pPr algn="just"/>
            <a:r>
              <a:rPr lang="pt-BR" sz="5100" b="1" dirty="0" smtClean="0">
                <a:latin typeface="Arial" pitchFamily="34" charset="0"/>
                <a:cs typeface="Arial" pitchFamily="34" charset="0"/>
              </a:rPr>
              <a:t>1. </a:t>
            </a:r>
            <a:r>
              <a:rPr lang="pt-BR" sz="5100" dirty="0" smtClean="0">
                <a:latin typeface="Arial" pitchFamily="34" charset="0"/>
                <a:cs typeface="Arial" pitchFamily="34" charset="0"/>
              </a:rPr>
              <a:t>Quando o trigo amadurece e do sol recebe a cor, quando a uva se torna prece na oferta do nosso amor. </a:t>
            </a:r>
            <a:r>
              <a:rPr lang="pt-BR" sz="5100" i="1" dirty="0" smtClean="0">
                <a:latin typeface="Arial" pitchFamily="34" charset="0"/>
                <a:cs typeface="Arial" pitchFamily="34" charset="0"/>
              </a:rPr>
              <a:t>/: Damos graças pela vida derramada neste chão, pois és Tu, ó Deus da vida, quem dá vida à criação!</a:t>
            </a:r>
            <a:endParaRPr lang="pt-BR" sz="5100"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54369"/>
            <a:ext cx="9144000" cy="6370975"/>
          </a:xfrm>
          <a:prstGeom prst="rect">
            <a:avLst/>
          </a:prstGeom>
        </p:spPr>
        <p:txBody>
          <a:bodyPr wrap="square">
            <a:spAutoFit/>
          </a:bodyPr>
          <a:lstStyle/>
          <a:p>
            <a:pPr algn="just"/>
            <a:r>
              <a:rPr lang="pt-BR" sz="5100" b="1" i="1" dirty="0" smtClean="0">
                <a:latin typeface="Arial" pitchFamily="34" charset="0"/>
                <a:cs typeface="Arial" pitchFamily="34" charset="0"/>
              </a:rPr>
              <a:t>Lalaiá, lalaiá, lalalaiá!</a:t>
            </a:r>
            <a:endParaRPr lang="pt-BR" sz="5100" b="1" dirty="0" smtClean="0">
              <a:latin typeface="Arial" pitchFamily="34" charset="0"/>
              <a:cs typeface="Arial" pitchFamily="34" charset="0"/>
            </a:endParaRPr>
          </a:p>
          <a:p>
            <a:pPr algn="just"/>
            <a:r>
              <a:rPr lang="pt-BR" sz="5100" b="1" dirty="0" smtClean="0">
                <a:latin typeface="Arial" pitchFamily="34" charset="0"/>
                <a:cs typeface="Arial" pitchFamily="34" charset="0"/>
              </a:rPr>
              <a:t>2. </a:t>
            </a:r>
            <a:r>
              <a:rPr lang="pt-BR" sz="5100" dirty="0" smtClean="0">
                <a:latin typeface="Arial" pitchFamily="34" charset="0"/>
                <a:cs typeface="Arial" pitchFamily="34" charset="0"/>
              </a:rPr>
              <a:t>Os presentes da natureza, o amor do coração, o teu povo canta a certeza, traz a vida em procissão. /: </a:t>
            </a:r>
            <a:r>
              <a:rPr lang="pt-BR" sz="5100" i="1" dirty="0" smtClean="0">
                <a:latin typeface="Arial" pitchFamily="34" charset="0"/>
                <a:cs typeface="Arial" pitchFamily="34" charset="0"/>
              </a:rPr>
              <a:t>Abençoa nossa vida, o trabalho redentor, as colheitas repartidas, para celebrar o amor.</a:t>
            </a:r>
            <a:endParaRPr lang="pt-BR" sz="51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205472"/>
            <a:ext cx="9144000" cy="6247864"/>
          </a:xfrm>
          <a:prstGeom prst="rect">
            <a:avLst/>
          </a:prstGeom>
        </p:spPr>
        <p:txBody>
          <a:bodyPr wrap="square">
            <a:spAutoFit/>
          </a:bodyPr>
          <a:lstStyle/>
          <a:p>
            <a:pPr algn="just"/>
            <a:r>
              <a:rPr lang="pt-BR" sz="5000" b="1" dirty="0" smtClean="0">
                <a:latin typeface="Arial" pitchFamily="34" charset="0"/>
                <a:cs typeface="Arial" pitchFamily="34" charset="0"/>
              </a:rPr>
              <a:t>Santo, Santo, Santo é o Senhor, Deus do Universo. </a:t>
            </a:r>
            <a:r>
              <a:rPr lang="pt-BR" sz="5000" dirty="0" smtClean="0">
                <a:latin typeface="Arial" pitchFamily="34" charset="0"/>
                <a:cs typeface="Arial" pitchFamily="34" charset="0"/>
              </a:rPr>
              <a:t/>
            </a:r>
            <a:br>
              <a:rPr lang="pt-BR" sz="5000" dirty="0" smtClean="0">
                <a:latin typeface="Arial" pitchFamily="34" charset="0"/>
                <a:cs typeface="Arial" pitchFamily="34" charset="0"/>
              </a:rPr>
            </a:br>
            <a:r>
              <a:rPr lang="pt-BR" sz="5000" b="1" dirty="0" smtClean="0">
                <a:latin typeface="Arial" pitchFamily="34" charset="0"/>
                <a:cs typeface="Arial" pitchFamily="34" charset="0"/>
              </a:rPr>
              <a:t>1. </a:t>
            </a:r>
            <a:r>
              <a:rPr lang="pt-BR" sz="5000" dirty="0" smtClean="0">
                <a:latin typeface="Arial" pitchFamily="34" charset="0"/>
                <a:cs typeface="Arial" pitchFamily="34" charset="0"/>
              </a:rPr>
              <a:t>Os céus e a terra proclamam a vossa glória. </a:t>
            </a:r>
            <a:r>
              <a:rPr lang="pt-BR" sz="5000" i="1" dirty="0" smtClean="0">
                <a:latin typeface="Arial" pitchFamily="34" charset="0"/>
                <a:cs typeface="Arial" pitchFamily="34" charset="0"/>
              </a:rPr>
              <a:t>Hosana nas alturas, Hosana nas alturas(bis)</a:t>
            </a:r>
            <a:r>
              <a:rPr lang="pt-BR" sz="5000" dirty="0" smtClean="0">
                <a:latin typeface="Arial" pitchFamily="34" charset="0"/>
                <a:cs typeface="Arial" pitchFamily="34" charset="0"/>
              </a:rPr>
              <a:t/>
            </a:r>
            <a:br>
              <a:rPr lang="pt-BR" sz="5000" dirty="0" smtClean="0">
                <a:latin typeface="Arial" pitchFamily="34" charset="0"/>
                <a:cs typeface="Arial" pitchFamily="34" charset="0"/>
              </a:rPr>
            </a:br>
            <a:r>
              <a:rPr lang="pt-BR" sz="5000" b="1" dirty="0" smtClean="0">
                <a:latin typeface="Arial" pitchFamily="34" charset="0"/>
                <a:cs typeface="Arial" pitchFamily="34" charset="0"/>
              </a:rPr>
              <a:t>2. </a:t>
            </a:r>
            <a:r>
              <a:rPr lang="pt-BR" sz="5000" dirty="0" smtClean="0">
                <a:latin typeface="Arial" pitchFamily="34" charset="0"/>
                <a:cs typeface="Arial" pitchFamily="34" charset="0"/>
              </a:rPr>
              <a:t>Bendito o que vem em nome do Senhor. </a:t>
            </a:r>
            <a:r>
              <a:rPr lang="pt-BR" sz="5000" i="1" dirty="0" smtClean="0">
                <a:latin typeface="Arial" pitchFamily="34" charset="0"/>
                <a:cs typeface="Arial" pitchFamily="34" charset="0"/>
              </a:rPr>
              <a:t>Hosana nas alturas, hosana nas alturas!(bis)</a:t>
            </a:r>
            <a:endParaRPr lang="pt-BR" sz="5000"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95019"/>
            <a:ext cx="9144000" cy="6186309"/>
          </a:xfrm>
          <a:prstGeom prst="rect">
            <a:avLst/>
          </a:prstGeom>
        </p:spPr>
        <p:txBody>
          <a:bodyPr wrap="square">
            <a:spAutoFit/>
          </a:bodyPr>
          <a:lstStyle/>
          <a:p>
            <a:pPr algn="just"/>
            <a:r>
              <a:rPr lang="pt-BR" sz="3600" dirty="0" smtClean="0">
                <a:latin typeface="Arial" pitchFamily="34" charset="0"/>
                <a:cs typeface="Arial" pitchFamily="34" charset="0"/>
              </a:rPr>
              <a:t>Oh, pai nosso tu que estás, nos que amam a verdade. E o reino que por Ti se fez, esteja sempre em nossos corações. </a:t>
            </a:r>
            <a:r>
              <a:rPr lang="pt-BR" sz="3600" b="1" dirty="0" smtClean="0">
                <a:latin typeface="Arial" pitchFamily="34" charset="0"/>
                <a:cs typeface="Arial" pitchFamily="34" charset="0"/>
              </a:rPr>
              <a:t>E o amor que seu filho nos deixou, o amor. Esteja sempre conosco.</a:t>
            </a:r>
            <a:endParaRPr lang="pt-BR" sz="3600" dirty="0" smtClean="0">
              <a:latin typeface="Arial" pitchFamily="34" charset="0"/>
              <a:cs typeface="Arial" pitchFamily="34" charset="0"/>
            </a:endParaRPr>
          </a:p>
          <a:p>
            <a:pPr algn="just"/>
            <a:r>
              <a:rPr lang="pt-BR" sz="3600" dirty="0" smtClean="0">
                <a:latin typeface="Arial" pitchFamily="34" charset="0"/>
                <a:cs typeface="Arial" pitchFamily="34" charset="0"/>
              </a:rPr>
              <a:t/>
            </a:r>
            <a:br>
              <a:rPr lang="pt-BR" sz="3600" dirty="0" smtClean="0">
                <a:latin typeface="Arial" pitchFamily="34" charset="0"/>
                <a:cs typeface="Arial" pitchFamily="34" charset="0"/>
              </a:rPr>
            </a:br>
            <a:r>
              <a:rPr lang="pt-BR" sz="3600" dirty="0" smtClean="0">
                <a:latin typeface="Arial" pitchFamily="34" charset="0"/>
                <a:cs typeface="Arial" pitchFamily="34" charset="0"/>
              </a:rPr>
              <a:t>E o pão da unidade, Cristo dai- nos Tua paz e perdoa os nossos pecados como perdoamos aos demais. </a:t>
            </a:r>
            <a:r>
              <a:rPr lang="pt-BR" sz="3600" b="1" dirty="0" smtClean="0">
                <a:latin typeface="Arial" pitchFamily="34" charset="0"/>
                <a:cs typeface="Arial" pitchFamily="34" charset="0"/>
              </a:rPr>
              <a:t>Não permitas que caiamos em tentação, ó Senhor. Dá tua paz ao mundo.</a:t>
            </a:r>
            <a:endParaRPr lang="pt-BR" sz="3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6512" y="113719"/>
            <a:ext cx="9144000" cy="6555641"/>
          </a:xfrm>
          <a:prstGeom prst="rect">
            <a:avLst/>
          </a:prstGeom>
        </p:spPr>
        <p:txBody>
          <a:bodyPr wrap="square">
            <a:spAutoFit/>
          </a:bodyPr>
          <a:lstStyle/>
          <a:p>
            <a:pPr algn="just"/>
            <a:r>
              <a:rPr lang="pt-BR" sz="3500" dirty="0" smtClean="0">
                <a:latin typeface="Arial" pitchFamily="34" charset="0"/>
                <a:cs typeface="Arial" pitchFamily="34" charset="0"/>
              </a:rPr>
              <a:t>Cordeiro de Deus que tiras o pecado do mundo,Tende piedade, tende piedade, piedade de nós.</a:t>
            </a:r>
          </a:p>
          <a:p>
            <a:pPr algn="just"/>
            <a:r>
              <a:rPr lang="pt-BR" sz="3500" dirty="0" smtClean="0">
                <a:latin typeface="Arial" pitchFamily="34" charset="0"/>
                <a:cs typeface="Arial" pitchFamily="34" charset="0"/>
              </a:rPr>
              <a:t>Cordeiro de Deus que tiras o pecado do mundo,Tende piedade, tende piedade, piedade de nós.</a:t>
            </a:r>
          </a:p>
          <a:p>
            <a:pPr algn="just"/>
            <a:r>
              <a:rPr lang="pt-BR" sz="3500" dirty="0" smtClean="0">
                <a:latin typeface="Arial" pitchFamily="34" charset="0"/>
                <a:cs typeface="Arial" pitchFamily="34" charset="0"/>
              </a:rPr>
              <a:t>Cordeiro de Deus, que tiras o pecado do mundo,Dai-nos a paz, dai-nos a paz, a vossa paz.</a:t>
            </a:r>
          </a:p>
          <a:p>
            <a:pPr algn="just"/>
            <a:r>
              <a:rPr lang="pt-BR" sz="3500" b="1" dirty="0" smtClean="0">
                <a:latin typeface="Arial" pitchFamily="34" charset="0"/>
                <a:cs typeface="Arial" pitchFamily="34" charset="0"/>
              </a:rPr>
              <a:t>A paz que eu preciso para viver</a:t>
            </a:r>
            <a:br>
              <a:rPr lang="pt-BR" sz="3500" b="1" dirty="0" smtClean="0">
                <a:latin typeface="Arial" pitchFamily="34" charset="0"/>
                <a:cs typeface="Arial" pitchFamily="34" charset="0"/>
              </a:rPr>
            </a:br>
            <a:r>
              <a:rPr lang="pt-BR" sz="3500" b="1" dirty="0" smtClean="0">
                <a:latin typeface="Arial" pitchFamily="34" charset="0"/>
                <a:cs typeface="Arial" pitchFamily="34" charset="0"/>
              </a:rPr>
              <a:t>É a paz que você, Senhor, tanto sonhou pra mim. Dai-nos a vossa paz, Senhor.</a:t>
            </a:r>
            <a:endParaRPr lang="pt-BR" sz="35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740307"/>
          </a:xfrm>
          <a:prstGeom prst="rect">
            <a:avLst/>
          </a:prstGeom>
        </p:spPr>
        <p:txBody>
          <a:bodyPr wrap="square">
            <a:spAutoFit/>
          </a:bodyPr>
          <a:lstStyle/>
          <a:p>
            <a:pPr algn="just"/>
            <a:r>
              <a:rPr lang="pt-BR" sz="4800" b="1" dirty="0" smtClean="0">
                <a:latin typeface="Arial" pitchFamily="34" charset="0"/>
                <a:cs typeface="Arial" pitchFamily="34" charset="0"/>
              </a:rPr>
              <a:t>Sou bom pastor ovelhas guardarei. Não tenho outro oficio nem terei. Quantas vidas eu tiver eu lhes darei.</a:t>
            </a:r>
          </a:p>
          <a:p>
            <a:pPr algn="just"/>
            <a:r>
              <a:rPr lang="pt-BR" sz="4800" dirty="0" smtClean="0">
                <a:latin typeface="Arial" pitchFamily="34" charset="0"/>
                <a:cs typeface="Arial" pitchFamily="34" charset="0"/>
              </a:rPr>
              <a:t>Maus </a:t>
            </a:r>
            <a:r>
              <a:rPr lang="pt-BR" sz="4800" dirty="0">
                <a:latin typeface="Arial" pitchFamily="34" charset="0"/>
                <a:cs typeface="Arial" pitchFamily="34" charset="0"/>
              </a:rPr>
              <a:t>pastores num dia de sombra, não cuidaram e o rebanho se perdeu </a:t>
            </a:r>
            <a:r>
              <a:rPr lang="pt-BR" sz="4800" dirty="0" smtClean="0">
                <a:latin typeface="Arial" pitchFamily="34" charset="0"/>
                <a:cs typeface="Arial" pitchFamily="34" charset="0"/>
              </a:rPr>
              <a:t>vou </a:t>
            </a:r>
            <a:r>
              <a:rPr lang="pt-BR" sz="4800" dirty="0">
                <a:latin typeface="Arial" pitchFamily="34" charset="0"/>
                <a:cs typeface="Arial" pitchFamily="34" charset="0"/>
              </a:rPr>
              <a:t>sair pelo campo, reunir o que é meu, conduzir e </a:t>
            </a:r>
            <a:r>
              <a:rPr lang="pt-BR" sz="4800" dirty="0" smtClean="0">
                <a:latin typeface="Arial" pitchFamily="34" charset="0"/>
                <a:cs typeface="Arial" pitchFamily="34" charset="0"/>
              </a:rPr>
              <a:t>salvar.</a:t>
            </a:r>
            <a:endParaRPr lang="pt-BR" sz="4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16632"/>
            <a:ext cx="9144000" cy="6524863"/>
          </a:xfrm>
          <a:prstGeom prst="rect">
            <a:avLst/>
          </a:prstGeom>
        </p:spPr>
        <p:txBody>
          <a:bodyPr wrap="square">
            <a:spAutoFit/>
          </a:bodyPr>
          <a:lstStyle/>
          <a:p>
            <a:pPr algn="just"/>
            <a:r>
              <a:rPr lang="pt-BR" sz="3800" b="1" dirty="0" smtClean="0">
                <a:latin typeface="Arial" pitchFamily="34" charset="0"/>
                <a:cs typeface="Arial" pitchFamily="34" charset="0"/>
              </a:rPr>
              <a:t>1. </a:t>
            </a:r>
            <a:r>
              <a:rPr lang="pt-BR" sz="3800" dirty="0" smtClean="0">
                <a:latin typeface="Arial" pitchFamily="34" charset="0"/>
                <a:cs typeface="Arial" pitchFamily="34" charset="0"/>
              </a:rPr>
              <a:t>Vou sair pelos prados buscando ovelhas que estão sem pastor. Eu as trarei com carinho de volta sem fome ou temor. Nos meus ombros ovelhas feridas, sem dor poderão descansar. Devolverei os seus campos, darei novamente a paz.</a:t>
            </a:r>
          </a:p>
          <a:p>
            <a:pPr algn="just"/>
            <a:r>
              <a:rPr lang="pt-BR" sz="3800" b="1" dirty="0" smtClean="0">
                <a:latin typeface="Arial" pitchFamily="34" charset="0"/>
                <a:cs typeface="Arial" pitchFamily="34" charset="0"/>
              </a:rPr>
              <a:t>Sou Rei, sou o bom Pastor. Vinde ao banquete que vos preparei e fome jamais terei. A quem vamos, ó Senhor? Só tu tens palavras de vida e nos dá em refeição.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99392"/>
            <a:ext cx="9144000" cy="7109639"/>
          </a:xfrm>
          <a:prstGeom prst="rect">
            <a:avLst/>
          </a:prstGeom>
        </p:spPr>
        <p:txBody>
          <a:bodyPr wrap="square">
            <a:spAutoFit/>
          </a:bodyPr>
          <a:lstStyle/>
          <a:p>
            <a:pPr algn="just"/>
            <a:r>
              <a:rPr lang="pt-BR" sz="3800" dirty="0" smtClean="0">
                <a:latin typeface="Arial" pitchFamily="34" charset="0"/>
                <a:cs typeface="Arial" pitchFamily="34" charset="0"/>
              </a:rPr>
              <a:t>2. Maus pastores que perdem ovelhas, distantes de mim os terei. Noutras pastagens seguras, pastores fiéis chamarei. Novo Reino farei do meu povo, rebanho sem mais opressão. Todos serão conduzidos à vida por minhas mãos.</a:t>
            </a:r>
          </a:p>
          <a:p>
            <a:pPr algn="just"/>
            <a:r>
              <a:rPr lang="pt-BR" sz="3800" b="1" dirty="0" smtClean="0">
                <a:latin typeface="Arial" pitchFamily="34" charset="0"/>
                <a:cs typeface="Arial" pitchFamily="34" charset="0"/>
              </a:rPr>
              <a:t>Sou Rei, sou o bom Pastor. Vinde ao banquete que vos preparei e fome jamais terei.  A quem vamos, ó Senhor? Só tu tens palavras de vida e nos dá em refeição.</a:t>
            </a:r>
            <a:endParaRPr lang="pt-BR" sz="3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27384"/>
            <a:ext cx="9144000" cy="6863417"/>
          </a:xfrm>
          <a:prstGeom prst="rect">
            <a:avLst/>
          </a:prstGeom>
        </p:spPr>
        <p:txBody>
          <a:bodyPr wrap="square">
            <a:spAutoFit/>
          </a:bodyPr>
          <a:lstStyle/>
          <a:p>
            <a:pPr algn="just"/>
            <a:r>
              <a:rPr lang="pt-BR" sz="4000" b="1" dirty="0" smtClean="0">
                <a:latin typeface="Arial" pitchFamily="34" charset="0"/>
                <a:cs typeface="Arial" pitchFamily="34" charset="0"/>
              </a:rPr>
              <a:t>3. </a:t>
            </a:r>
            <a:r>
              <a:rPr lang="pt-BR" sz="4000" dirty="0" smtClean="0">
                <a:latin typeface="Arial" pitchFamily="34" charset="0"/>
                <a:cs typeface="Arial" pitchFamily="34" charset="0"/>
              </a:rPr>
              <a:t>Sou a porta segura do aprisco, rebanho feliz eu farei. De todo mal e injustiça ovelhas eu defenderei. Mercenários que fogem pra longe, deixando o rebanho ao léu, não terão parte comigo no reino que vem do céu.</a:t>
            </a:r>
            <a:endParaRPr lang="pt-BR" sz="4000" b="1" dirty="0" smtClean="0">
              <a:latin typeface="Arial" pitchFamily="34" charset="0"/>
              <a:cs typeface="Arial" pitchFamily="34" charset="0"/>
            </a:endParaRPr>
          </a:p>
          <a:p>
            <a:pPr algn="just"/>
            <a:r>
              <a:rPr lang="pt-BR" sz="4000" b="1" dirty="0" smtClean="0">
                <a:latin typeface="Arial" pitchFamily="34" charset="0"/>
                <a:cs typeface="Arial" pitchFamily="34" charset="0"/>
              </a:rPr>
              <a:t>Sou Rei, sou o bom Pastor. Vinde ao banquete que vos preparei e fome jamais terei. A quem vamos, ó Senhor? Só tu tens palavras de vida e nos dá em refeição.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99392"/>
            <a:ext cx="9144000" cy="7294305"/>
          </a:xfrm>
          <a:prstGeom prst="rect">
            <a:avLst/>
          </a:prstGeom>
        </p:spPr>
        <p:txBody>
          <a:bodyPr wrap="square">
            <a:spAutoFit/>
          </a:bodyPr>
          <a:lstStyle/>
          <a:p>
            <a:pPr algn="just"/>
            <a:r>
              <a:rPr lang="pt-BR" sz="3800" b="1" dirty="0" smtClean="0">
                <a:latin typeface="Arial" pitchFamily="34" charset="0"/>
                <a:cs typeface="Arial" pitchFamily="34" charset="0"/>
              </a:rPr>
              <a:t>4. </a:t>
            </a:r>
            <a:r>
              <a:rPr lang="pt-BR" sz="3800" dirty="0" smtClean="0">
                <a:latin typeface="Arial" pitchFamily="34" charset="0"/>
                <a:cs typeface="Arial" pitchFamily="34" charset="0"/>
              </a:rPr>
              <a:t>Eu conheço as ovelhas que tenho e todo o rebanho, minha voz. Se chamo, então, pelo nome a ovelha ouvirá bem veloz. Buscarei os cordeiros distante que em mim terão força e amor. Farei somente um rebanho, eu mesmo serei Pastor.</a:t>
            </a:r>
          </a:p>
          <a:p>
            <a:pPr algn="just"/>
            <a:r>
              <a:rPr lang="pt-BR" sz="3800" b="1" dirty="0" smtClean="0">
                <a:latin typeface="Arial" pitchFamily="34" charset="0"/>
                <a:cs typeface="Arial" pitchFamily="34" charset="0"/>
              </a:rPr>
              <a:t>Sou Rei, sou o bom Pastor. Vinde ao banquete que vos preparei e fome jamais terei. A quem vamos, ó Senhor? Só tu tens palavras de vida e nos dá em refeição.</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48471"/>
            <a:ext cx="9144000" cy="6740307"/>
          </a:xfrm>
          <a:prstGeom prst="rect">
            <a:avLst/>
          </a:prstGeom>
        </p:spPr>
        <p:txBody>
          <a:bodyPr wrap="square">
            <a:spAutoFit/>
          </a:bodyPr>
          <a:lstStyle/>
          <a:p>
            <a:pPr algn="just"/>
            <a:r>
              <a:rPr lang="pt-BR" sz="4800" b="1" dirty="0" smtClean="0">
                <a:latin typeface="Arial" pitchFamily="34" charset="0"/>
                <a:cs typeface="Arial" pitchFamily="34" charset="0"/>
              </a:rPr>
              <a:t>1. </a:t>
            </a:r>
            <a:r>
              <a:rPr lang="pt-BR" sz="4800" dirty="0" smtClean="0">
                <a:latin typeface="Arial" pitchFamily="34" charset="0"/>
                <a:cs typeface="Arial" pitchFamily="34" charset="0"/>
              </a:rPr>
              <a:t>Pelos </a:t>
            </a:r>
            <a:r>
              <a:rPr lang="pt-BR" sz="4800" dirty="0">
                <a:latin typeface="Arial" pitchFamily="34" charset="0"/>
                <a:cs typeface="Arial" pitchFamily="34" charset="0"/>
              </a:rPr>
              <a:t>prados e campinas verdejantes eu </a:t>
            </a:r>
            <a:r>
              <a:rPr lang="pt-BR" sz="4800" dirty="0" smtClean="0">
                <a:latin typeface="Arial" pitchFamily="34" charset="0"/>
                <a:cs typeface="Arial" pitchFamily="34" charset="0"/>
              </a:rPr>
              <a:t>vou é </a:t>
            </a:r>
            <a:r>
              <a:rPr lang="pt-BR" sz="4800" dirty="0">
                <a:latin typeface="Arial" pitchFamily="34" charset="0"/>
                <a:cs typeface="Arial" pitchFamily="34" charset="0"/>
              </a:rPr>
              <a:t>o Senhor que me leva a </a:t>
            </a:r>
            <a:r>
              <a:rPr lang="pt-BR" sz="4800" dirty="0" smtClean="0">
                <a:latin typeface="Arial" pitchFamily="34" charset="0"/>
                <a:cs typeface="Arial" pitchFamily="34" charset="0"/>
              </a:rPr>
              <a:t>descansar. Junto </a:t>
            </a:r>
            <a:r>
              <a:rPr lang="pt-BR" sz="4800" dirty="0">
                <a:latin typeface="Arial" pitchFamily="34" charset="0"/>
                <a:cs typeface="Arial" pitchFamily="34" charset="0"/>
              </a:rPr>
              <a:t>às fontes de águas puras repousantes eu </a:t>
            </a:r>
            <a:r>
              <a:rPr lang="pt-BR" sz="4800" dirty="0" smtClean="0">
                <a:latin typeface="Arial" pitchFamily="34" charset="0"/>
                <a:cs typeface="Arial" pitchFamily="34" charset="0"/>
              </a:rPr>
              <a:t>vou minhas </a:t>
            </a:r>
            <a:r>
              <a:rPr lang="pt-BR" sz="4800" dirty="0">
                <a:latin typeface="Arial" pitchFamily="34" charset="0"/>
                <a:cs typeface="Arial" pitchFamily="34" charset="0"/>
              </a:rPr>
              <a:t>forças o Senhor vai </a:t>
            </a:r>
            <a:r>
              <a:rPr lang="pt-BR" sz="4800" dirty="0" smtClean="0">
                <a:latin typeface="Arial" pitchFamily="34" charset="0"/>
                <a:cs typeface="Arial" pitchFamily="34" charset="0"/>
              </a:rPr>
              <a:t>animar.</a:t>
            </a:r>
          </a:p>
          <a:p>
            <a:pPr algn="just"/>
            <a:r>
              <a:rPr lang="pt-BR" sz="4800" b="1" dirty="0" smtClean="0">
                <a:latin typeface="Arial" pitchFamily="34" charset="0"/>
                <a:cs typeface="Arial" pitchFamily="34" charset="0"/>
              </a:rPr>
              <a:t>Tu </a:t>
            </a:r>
            <a:r>
              <a:rPr lang="pt-BR" sz="4800" b="1" dirty="0">
                <a:latin typeface="Arial" pitchFamily="34" charset="0"/>
                <a:cs typeface="Arial" pitchFamily="34" charset="0"/>
              </a:rPr>
              <a:t>és, Senhor, o meu </a:t>
            </a:r>
            <a:r>
              <a:rPr lang="pt-BR" sz="4800" b="1" dirty="0" smtClean="0">
                <a:latin typeface="Arial" pitchFamily="34" charset="0"/>
                <a:cs typeface="Arial" pitchFamily="34" charset="0"/>
              </a:rPr>
              <a:t>pastor Por </a:t>
            </a:r>
            <a:r>
              <a:rPr lang="pt-BR" sz="4800" b="1" dirty="0">
                <a:latin typeface="Arial" pitchFamily="34" charset="0"/>
                <a:cs typeface="Arial" pitchFamily="34" charset="0"/>
              </a:rPr>
              <a:t>isso nada em minha vida </a:t>
            </a:r>
            <a:r>
              <a:rPr lang="pt-BR" sz="4800" b="1" dirty="0" smtClean="0">
                <a:latin typeface="Arial" pitchFamily="34" charset="0"/>
                <a:cs typeface="Arial" pitchFamily="34" charset="0"/>
              </a:rPr>
              <a:t>faltará. (bis)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740307"/>
          </a:xfrm>
          <a:prstGeom prst="rect">
            <a:avLst/>
          </a:prstGeom>
        </p:spPr>
        <p:txBody>
          <a:bodyPr wrap="square">
            <a:spAutoFit/>
          </a:bodyPr>
          <a:lstStyle/>
          <a:p>
            <a:pPr algn="just"/>
            <a:r>
              <a:rPr lang="pt-BR" sz="4800" b="1" dirty="0" smtClean="0">
                <a:latin typeface="Arial" pitchFamily="34" charset="0"/>
                <a:cs typeface="Arial" pitchFamily="34" charset="0"/>
              </a:rPr>
              <a:t>2. </a:t>
            </a:r>
            <a:r>
              <a:rPr lang="pt-BR" sz="4800" dirty="0" smtClean="0">
                <a:latin typeface="Arial" pitchFamily="34" charset="0"/>
                <a:cs typeface="Arial" pitchFamily="34" charset="0"/>
              </a:rPr>
              <a:t>Nos caminhos mais seguros junto d'Ele eu vou E pra sempre o Seu nome eu honrarei Se eu encontro mil abismos nos caminhos eu vou segurança sempre tenho em suas mãos.</a:t>
            </a:r>
          </a:p>
          <a:p>
            <a:pPr algn="just"/>
            <a:r>
              <a:rPr lang="pt-BR" sz="4800" b="1" dirty="0" smtClean="0">
                <a:latin typeface="Arial" pitchFamily="34" charset="0"/>
                <a:cs typeface="Arial" pitchFamily="34" charset="0"/>
              </a:rPr>
              <a:t>Tu és, Senhor, o meu pastor Por isso nada em minha vida faltará. (bis)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6512" y="148471"/>
            <a:ext cx="9144000" cy="6740307"/>
          </a:xfrm>
          <a:prstGeom prst="rect">
            <a:avLst/>
          </a:prstGeom>
        </p:spPr>
        <p:txBody>
          <a:bodyPr wrap="square">
            <a:spAutoFit/>
          </a:bodyPr>
          <a:lstStyle/>
          <a:p>
            <a:pPr marL="4763" indent="-4763" algn="just"/>
            <a:r>
              <a:rPr lang="pt-BR" sz="4800" b="1" dirty="0" smtClean="0">
                <a:latin typeface="Arial" pitchFamily="34" charset="0"/>
                <a:cs typeface="Arial" pitchFamily="34" charset="0"/>
              </a:rPr>
              <a:t>3. </a:t>
            </a:r>
            <a:r>
              <a:rPr lang="pt-BR" sz="4800" dirty="0" smtClean="0">
                <a:latin typeface="Arial" pitchFamily="34" charset="0"/>
                <a:cs typeface="Arial" pitchFamily="34" charset="0"/>
              </a:rPr>
              <a:t>Ao banquete em sua casa muito alegre eu vou. Um lugar em Sua mesa me preparou. Ele unge minha fronte e me faz ser feliz e transborda a minha taça em Seu amor.</a:t>
            </a:r>
          </a:p>
          <a:p>
            <a:pPr algn="just"/>
            <a:r>
              <a:rPr lang="pt-BR" sz="4800" b="1" dirty="0" smtClean="0">
                <a:latin typeface="Arial" pitchFamily="34" charset="0"/>
                <a:cs typeface="Arial" pitchFamily="34" charset="0"/>
              </a:rPr>
              <a:t>Tu és, Senhor, o meu pastor Por isso nada em minha vida faltará. (bis)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44624"/>
            <a:ext cx="9144000" cy="6740307"/>
          </a:xfrm>
          <a:prstGeom prst="rect">
            <a:avLst/>
          </a:prstGeom>
        </p:spPr>
        <p:txBody>
          <a:bodyPr wrap="square">
            <a:spAutoFit/>
          </a:bodyPr>
          <a:lstStyle/>
          <a:p>
            <a:pPr marL="4763" indent="-4763" algn="just"/>
            <a:r>
              <a:rPr lang="pt-BR" sz="4800" b="1" dirty="0" smtClean="0">
                <a:latin typeface="Arial" pitchFamily="34" charset="0"/>
                <a:cs typeface="Arial" pitchFamily="34" charset="0"/>
              </a:rPr>
              <a:t>4. </a:t>
            </a:r>
            <a:r>
              <a:rPr lang="pt-BR" sz="4800" dirty="0" smtClean="0">
                <a:latin typeface="Arial" pitchFamily="34" charset="0"/>
                <a:cs typeface="Arial" pitchFamily="34" charset="0"/>
              </a:rPr>
              <a:t>Com alegria e esperança caminhando eu vou. Minha vida está sempre em suas mãos. E na casa do Senhor eu irei habitar. E este canto para sempre irei cantar.</a:t>
            </a:r>
          </a:p>
          <a:p>
            <a:pPr algn="just"/>
            <a:r>
              <a:rPr lang="pt-BR" sz="4800" b="1" dirty="0" smtClean="0">
                <a:latin typeface="Arial" pitchFamily="34" charset="0"/>
                <a:cs typeface="Arial" pitchFamily="34" charset="0"/>
              </a:rPr>
              <a:t>Tu és, Senhor, o meu pastor Por isso nada em minha vida faltará. (bis)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0"/>
            <a:ext cx="9144000" cy="6740307"/>
          </a:xfrm>
          <a:prstGeom prst="rect">
            <a:avLst/>
          </a:prstGeom>
        </p:spPr>
        <p:txBody>
          <a:bodyPr wrap="square">
            <a:spAutoFit/>
          </a:bodyPr>
          <a:lstStyle/>
          <a:p>
            <a:pPr algn="just"/>
            <a:r>
              <a:rPr lang="pt-BR" sz="4800" b="1" dirty="0" smtClean="0">
                <a:latin typeface="Arial" pitchFamily="34" charset="0"/>
                <a:cs typeface="Arial" pitchFamily="34" charset="0"/>
              </a:rPr>
              <a:t>Sou bom pastor ovelhas guardarei. Não tenho outro oficio nem terei. Quantas vidas eu tiver eu lhes darei.</a:t>
            </a:r>
          </a:p>
          <a:p>
            <a:pPr algn="just"/>
            <a:r>
              <a:rPr lang="pt-BR" sz="4800" dirty="0" smtClean="0">
                <a:latin typeface="Arial" pitchFamily="34" charset="0"/>
                <a:cs typeface="Arial" pitchFamily="34" charset="0"/>
              </a:rPr>
              <a:t>Verdes </a:t>
            </a:r>
            <a:r>
              <a:rPr lang="pt-BR" sz="4800" dirty="0">
                <a:latin typeface="Arial" pitchFamily="34" charset="0"/>
                <a:cs typeface="Arial" pitchFamily="34" charset="0"/>
              </a:rPr>
              <a:t>prados e belas montanhas hão de ver o Pastor, rebanho </a:t>
            </a:r>
            <a:r>
              <a:rPr lang="pt-BR" sz="4800" dirty="0" smtClean="0">
                <a:latin typeface="Arial" pitchFamily="34" charset="0"/>
                <a:cs typeface="Arial" pitchFamily="34" charset="0"/>
              </a:rPr>
              <a:t>atrás junto </a:t>
            </a:r>
            <a:r>
              <a:rPr lang="pt-BR" sz="4800" dirty="0">
                <a:latin typeface="Arial" pitchFamily="34" charset="0"/>
                <a:cs typeface="Arial" pitchFamily="34" charset="0"/>
              </a:rPr>
              <a:t>a mim, as ovelhas terão muita paz, poderão descansar.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27384"/>
            <a:ext cx="9144000" cy="6986528"/>
          </a:xfrm>
          <a:prstGeom prst="rect">
            <a:avLst/>
          </a:prstGeom>
        </p:spPr>
        <p:txBody>
          <a:bodyPr wrap="square">
            <a:spAutoFit/>
          </a:bodyPr>
          <a:lstStyle/>
          <a:p>
            <a:pPr marL="4763" indent="-4763" algn="ctr"/>
            <a:r>
              <a:rPr lang="pt-BR" sz="5600" b="1" dirty="0" smtClean="0">
                <a:latin typeface="Arial" pitchFamily="34" charset="0"/>
                <a:cs typeface="Arial" pitchFamily="34" charset="0"/>
              </a:rPr>
              <a:t>O Senhor é meu pastor e nada me faltará.(bis)</a:t>
            </a:r>
          </a:p>
          <a:p>
            <a:pPr marL="4763" indent="-4763" algn="ctr"/>
            <a:r>
              <a:rPr lang="pt-BR" sz="5600" dirty="0" smtClean="0">
                <a:latin typeface="Arial" pitchFamily="34" charset="0"/>
                <a:cs typeface="Arial" pitchFamily="34" charset="0"/>
              </a:rPr>
              <a:t>Ainda que eu ande pelo vale da sombra da morte. (bis)</a:t>
            </a:r>
          </a:p>
          <a:p>
            <a:pPr marL="4763" indent="-4763" algn="ctr"/>
            <a:r>
              <a:rPr lang="pt-BR" sz="5600" b="1" dirty="0" smtClean="0">
                <a:latin typeface="Arial" pitchFamily="34" charset="0"/>
                <a:cs typeface="Arial" pitchFamily="34" charset="0"/>
              </a:rPr>
              <a:t>Nada temerei, nada temerei, nada temerei Senhor. (bis)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16632"/>
            <a:ext cx="9144000" cy="6524863"/>
          </a:xfrm>
          <a:prstGeom prst="rect">
            <a:avLst/>
          </a:prstGeom>
        </p:spPr>
        <p:txBody>
          <a:bodyPr wrap="square">
            <a:spAutoFit/>
          </a:bodyPr>
          <a:lstStyle/>
          <a:p>
            <a:pPr algn="just" fontAlgn="base"/>
            <a:r>
              <a:rPr lang="pt-BR" sz="3800" dirty="0" smtClean="0">
                <a:latin typeface="Arial" pitchFamily="34" charset="0"/>
                <a:cs typeface="Arial" pitchFamily="34" charset="0"/>
              </a:rPr>
              <a:t>Como a ovelha perdida, pelo pecado ferida eu te suplico perdão, ó bom pastor.</a:t>
            </a:r>
            <a:br>
              <a:rPr lang="pt-BR" sz="3800" dirty="0" smtClean="0">
                <a:latin typeface="Arial" pitchFamily="34" charset="0"/>
                <a:cs typeface="Arial" pitchFamily="34" charset="0"/>
              </a:rPr>
            </a:br>
            <a:r>
              <a:rPr lang="pt-BR" sz="3800" b="1" dirty="0" smtClean="0">
                <a:latin typeface="Arial" pitchFamily="34" charset="0"/>
                <a:cs typeface="Arial" pitchFamily="34" charset="0"/>
              </a:rPr>
              <a:t>Kyrie eleison. (x3)</a:t>
            </a:r>
          </a:p>
          <a:p>
            <a:pPr algn="just" fontAlgn="base"/>
            <a:r>
              <a:rPr lang="pt-BR" sz="3800" dirty="0" smtClean="0">
                <a:latin typeface="Arial" pitchFamily="34" charset="0"/>
                <a:cs typeface="Arial" pitchFamily="34" charset="0"/>
              </a:rPr>
              <a:t>Como o ladrão perdoado, encontro o paraíso ao teu lado lembra-te de mim, pecador por tua cruz.</a:t>
            </a:r>
          </a:p>
          <a:p>
            <a:pPr algn="just" fontAlgn="base"/>
            <a:r>
              <a:rPr lang="pt-BR" sz="3800" b="1" dirty="0" smtClean="0">
                <a:latin typeface="Arial" pitchFamily="34" charset="0"/>
                <a:cs typeface="Arial" pitchFamily="34" charset="0"/>
              </a:rPr>
              <a:t>Christe eleison. (x3)</a:t>
            </a:r>
          </a:p>
          <a:p>
            <a:pPr algn="just" fontAlgn="base"/>
            <a:r>
              <a:rPr lang="pt-BR" sz="3800" dirty="0" smtClean="0">
                <a:latin typeface="Arial" pitchFamily="34" charset="0"/>
                <a:cs typeface="Arial" pitchFamily="34" charset="0"/>
              </a:rPr>
              <a:t>Como a pecadora caída, derramo aos teus pés minha vida vê as lágrimas do meu coração e salva-me!</a:t>
            </a:r>
          </a:p>
          <a:p>
            <a:pPr algn="just" fontAlgn="base"/>
            <a:r>
              <a:rPr lang="pt-BR" sz="3800" b="1" dirty="0" smtClean="0">
                <a:latin typeface="Arial" pitchFamily="34" charset="0"/>
                <a:cs typeface="Arial" pitchFamily="34" charset="0"/>
              </a:rPr>
              <a:t>Kyrie eleison. (x3)</a:t>
            </a:r>
            <a:endParaRPr lang="pt-BR" sz="3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16632"/>
            <a:ext cx="9144000" cy="6401753"/>
          </a:xfrm>
          <a:prstGeom prst="rect">
            <a:avLst/>
          </a:prstGeom>
        </p:spPr>
        <p:txBody>
          <a:bodyPr wrap="square">
            <a:spAutoFit/>
          </a:bodyPr>
          <a:lstStyle/>
          <a:p>
            <a:pPr algn="just" fontAlgn="base"/>
            <a:r>
              <a:rPr lang="pt-BR" sz="4100" b="1" dirty="0" smtClean="0">
                <a:latin typeface="Arial" pitchFamily="34" charset="0"/>
                <a:cs typeface="Arial" pitchFamily="34" charset="0"/>
              </a:rPr>
              <a:t>Glória, glória! Anjos do céu cantam todos seu amor! E na terra, homens de paz Deus merece o louvor.</a:t>
            </a:r>
            <a:endParaRPr lang="pt-BR" sz="4100" dirty="0" smtClean="0">
              <a:latin typeface="Arial" pitchFamily="34" charset="0"/>
              <a:cs typeface="Arial" pitchFamily="34" charset="0"/>
            </a:endParaRPr>
          </a:p>
          <a:p>
            <a:pPr algn="just" fontAlgn="base"/>
            <a:r>
              <a:rPr lang="pt-BR" sz="4100" b="1" dirty="0" smtClean="0">
                <a:latin typeface="Arial" pitchFamily="34" charset="0"/>
                <a:cs typeface="Arial" pitchFamily="34" charset="0"/>
              </a:rPr>
              <a:t>1. </a:t>
            </a:r>
            <a:r>
              <a:rPr lang="pt-BR" sz="4100" dirty="0" smtClean="0">
                <a:latin typeface="Arial" pitchFamily="34" charset="0"/>
                <a:cs typeface="Arial" pitchFamily="34" charset="0"/>
              </a:rPr>
              <a:t>Deus e pai, nós vos louvamos adoramos, bendizemos, damos glória ao vosso nome, vossos dons agradecemos!</a:t>
            </a:r>
          </a:p>
          <a:p>
            <a:pPr algn="just" fontAlgn="base"/>
            <a:r>
              <a:rPr lang="pt-BR" sz="4100" b="1" dirty="0" smtClean="0">
                <a:latin typeface="Arial" pitchFamily="34" charset="0"/>
                <a:cs typeface="Arial" pitchFamily="34" charset="0"/>
              </a:rPr>
              <a:t>2. </a:t>
            </a:r>
            <a:r>
              <a:rPr lang="pt-BR" sz="4100" dirty="0" smtClean="0">
                <a:latin typeface="Arial" pitchFamily="34" charset="0"/>
                <a:cs typeface="Arial" pitchFamily="34" charset="0"/>
              </a:rPr>
              <a:t>Senhor nosso, Jesus Cristo, unigênito do pai, vós de Deus cordeiro santo, nossas culpas perdoai!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0" y="116632"/>
            <a:ext cx="9144000" cy="6555641"/>
          </a:xfrm>
          <a:prstGeom prst="rect">
            <a:avLst/>
          </a:prstGeom>
        </p:spPr>
        <p:txBody>
          <a:bodyPr wrap="square">
            <a:spAutoFit/>
          </a:bodyPr>
          <a:lstStyle/>
          <a:p>
            <a:pPr algn="just" fontAlgn="base"/>
            <a:r>
              <a:rPr lang="pt-BR" sz="4200" b="1" dirty="0" smtClean="0">
                <a:latin typeface="Arial" pitchFamily="34" charset="0"/>
                <a:cs typeface="Arial" pitchFamily="34" charset="0"/>
              </a:rPr>
              <a:t>Glória, glória! Anjos do céu cantam todos seu amor! E na terra, homens de paz Deus merece o louvor.</a:t>
            </a:r>
            <a:endParaRPr lang="pt-BR" sz="4200" dirty="0" smtClean="0">
              <a:latin typeface="Arial" pitchFamily="34" charset="0"/>
              <a:cs typeface="Arial" pitchFamily="34" charset="0"/>
            </a:endParaRPr>
          </a:p>
          <a:p>
            <a:pPr algn="just" fontAlgn="base"/>
            <a:r>
              <a:rPr lang="pt-BR" sz="4200" b="1" dirty="0" smtClean="0">
                <a:latin typeface="Arial" pitchFamily="34" charset="0"/>
                <a:cs typeface="Arial" pitchFamily="34" charset="0"/>
              </a:rPr>
              <a:t>3. </a:t>
            </a:r>
            <a:r>
              <a:rPr lang="pt-BR" sz="4200" dirty="0" smtClean="0">
                <a:latin typeface="Arial" pitchFamily="34" charset="0"/>
                <a:cs typeface="Arial" pitchFamily="34" charset="0"/>
              </a:rPr>
              <a:t>Vós que estais junto do pai, como nosso intercessor, acolhei nossos pedidos, atendei nosso clamor!</a:t>
            </a:r>
          </a:p>
          <a:p>
            <a:pPr algn="just" fontAlgn="base"/>
            <a:r>
              <a:rPr lang="pt-BR" sz="4200" b="1" dirty="0" smtClean="0">
                <a:latin typeface="Arial" pitchFamily="34" charset="0"/>
                <a:cs typeface="Arial" pitchFamily="34" charset="0"/>
              </a:rPr>
              <a:t>4. </a:t>
            </a:r>
            <a:r>
              <a:rPr lang="pt-BR" sz="4200" dirty="0" smtClean="0">
                <a:latin typeface="Arial" pitchFamily="34" charset="0"/>
                <a:cs typeface="Arial" pitchFamily="34" charset="0"/>
              </a:rPr>
              <a:t>Vós somente sois o santo, o altíssimo, o Senhor, com o espirito divino, de Deus pai no esplendor!</a:t>
            </a:r>
            <a:endParaRPr lang="pt-BR" sz="4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descr="my-good-shepherd-jesus-christ1.jpg"/>
          <p:cNvPicPr>
            <a:picLocks noChangeAspect="1"/>
          </p:cNvPicPr>
          <p:nvPr/>
        </p:nvPicPr>
        <p:blipFill>
          <a:blip r:embed="rId2" cstate="print"/>
          <a:stretch>
            <a:fillRect/>
          </a:stretch>
        </p:blipFill>
        <p:spPr>
          <a:xfrm>
            <a:off x="5411" y="0"/>
            <a:ext cx="9138589" cy="6858000"/>
          </a:xfrm>
          <a:prstGeom prst="rect">
            <a:avLst/>
          </a:prstGeom>
        </p:spPr>
      </p:pic>
      <p:sp>
        <p:nvSpPr>
          <p:cNvPr id="6" name="Retângulo 5"/>
          <p:cNvSpPr/>
          <p:nvPr/>
        </p:nvSpPr>
        <p:spPr>
          <a:xfrm>
            <a:off x="0" y="0"/>
            <a:ext cx="7531229" cy="584775"/>
          </a:xfrm>
          <a:prstGeom prst="rect">
            <a:avLst/>
          </a:prstGeom>
        </p:spPr>
        <p:txBody>
          <a:bodyPr wrap="none">
            <a:spAutoFit/>
          </a:bodyPr>
          <a:lstStyle/>
          <a:p>
            <a:r>
              <a:rPr lang="pt-BR" sz="32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Exotc350 Bd BT" pitchFamily="82" charset="0"/>
              </a:rPr>
              <a:t>“O bom pastor dá a vida por suas ovelhas”</a:t>
            </a:r>
          </a:p>
        </p:txBody>
      </p:sp>
      <p:sp>
        <p:nvSpPr>
          <p:cNvPr id="7" name="Retângulo 6"/>
          <p:cNvSpPr/>
          <p:nvPr/>
        </p:nvSpPr>
        <p:spPr>
          <a:xfrm>
            <a:off x="5580112" y="6396335"/>
            <a:ext cx="3050835" cy="461665"/>
          </a:xfrm>
          <a:prstGeom prst="rect">
            <a:avLst/>
          </a:prstGeom>
        </p:spPr>
        <p:txBody>
          <a:bodyPr wrap="none">
            <a:spAutoFit/>
          </a:bodyPr>
          <a:lstStyle/>
          <a:p>
            <a:pPr fontAlgn="base"/>
            <a:r>
              <a:rPr lang="pt-BR" sz="2400" dirty="0">
                <a:ln w="18415" cmpd="sng">
                  <a:solidFill>
                    <a:srgbClr val="FFFFFF"/>
                  </a:solidFill>
                  <a:prstDash val="solid"/>
                </a:ln>
                <a:solidFill>
                  <a:srgbClr val="FFFFFF"/>
                </a:solidFill>
                <a:latin typeface="Exotc350 Bd BT" pitchFamily="82" charset="0"/>
                <a:cs typeface="Aparajita" pitchFamily="34" charset="0"/>
              </a:rPr>
              <a:t>4º Domingo da </a:t>
            </a:r>
            <a:r>
              <a:rPr lang="pt-BR" sz="2400" dirty="0" smtClean="0">
                <a:ln w="18415" cmpd="sng">
                  <a:solidFill>
                    <a:srgbClr val="FFFFFF"/>
                  </a:solidFill>
                  <a:prstDash val="solid"/>
                </a:ln>
                <a:solidFill>
                  <a:srgbClr val="FFFFFF"/>
                </a:solidFill>
                <a:latin typeface="Exotc350 Bd BT" pitchFamily="82" charset="0"/>
                <a:cs typeface="Aparajita" pitchFamily="34" charset="0"/>
              </a:rPr>
              <a:t>Páscoa</a:t>
            </a:r>
            <a:endParaRPr lang="pt-BR" sz="2400" dirty="0">
              <a:ln w="18415" cmpd="sng">
                <a:solidFill>
                  <a:srgbClr val="FFFFFF"/>
                </a:solidFill>
                <a:prstDash val="solid"/>
              </a:ln>
              <a:solidFill>
                <a:srgbClr val="FFFFFF"/>
              </a:solidFill>
              <a:latin typeface="Exotc350 Bd BT" pitchFamily="82" charset="0"/>
              <a:cs typeface="Aparajita" pitchFamily="34" charset="0"/>
            </a:endParaRPr>
          </a:p>
        </p:txBody>
      </p:sp>
      <p:pic>
        <p:nvPicPr>
          <p:cNvPr id="9" name="Imagem 8" descr="png jmjc.png"/>
          <p:cNvPicPr>
            <a:picLocks noChangeAspect="1"/>
          </p:cNvPicPr>
          <p:nvPr/>
        </p:nvPicPr>
        <p:blipFill>
          <a:blip r:embed="rId3" cstate="print"/>
          <a:stretch>
            <a:fillRect/>
          </a:stretch>
        </p:blipFill>
        <p:spPr>
          <a:xfrm>
            <a:off x="5357818" y="3857628"/>
            <a:ext cx="2810048" cy="2218808"/>
          </a:xfrm>
          <a:prstGeom prst="rect">
            <a:avLst/>
          </a:prstGeom>
        </p:spPr>
      </p:pic>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2064</TotalTime>
  <Words>1125</Words>
  <Application>Microsoft Office PowerPoint</Application>
  <PresentationFormat>Apresentação na tela (4:3)</PresentationFormat>
  <Paragraphs>74</Paragraphs>
  <Slides>32</Slides>
  <Notes>0</Notes>
  <HiddenSlides>0</HiddenSlides>
  <MMClips>0</MMClips>
  <ScaleCrop>false</ScaleCrop>
  <HeadingPairs>
    <vt:vector size="4" baseType="variant">
      <vt:variant>
        <vt:lpstr>Tema</vt:lpstr>
      </vt:variant>
      <vt:variant>
        <vt:i4>1</vt:i4>
      </vt:variant>
      <vt:variant>
        <vt:lpstr>Títulos de slides</vt:lpstr>
      </vt:variant>
      <vt:variant>
        <vt:i4>32</vt:i4>
      </vt:variant>
    </vt:vector>
  </HeadingPairs>
  <TitlesOfParts>
    <vt:vector size="33" baseType="lpstr">
      <vt:lpstr>Tema do Office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Kleber Alencar</dc:creator>
  <cp:lastModifiedBy>Mércia</cp:lastModifiedBy>
  <cp:revision>116</cp:revision>
  <dcterms:created xsi:type="dcterms:W3CDTF">2015-04-23T22:20:30Z</dcterms:created>
  <dcterms:modified xsi:type="dcterms:W3CDTF">2016-04-17T12:21:24Z</dcterms:modified>
</cp:coreProperties>
</file>